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EB4EF7-3E02-4A66-8F51-D4768C820D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C1D2AB5-61F4-4162-9C69-A9B305A6BA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B1B97B-66BC-443C-9E2E-D21F4E287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1510CA-F3D1-4AD7-9816-D79F91BD5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2636D35-1841-4B49-9CC8-F6E4B08E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823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234278-9A43-48C6-8F67-4ABAFC539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07238DF-2BCE-48A3-B2A3-3129B141D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2061EE-7128-48D3-9551-E729A9B2A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E1C6312-9867-44DE-B8B2-4D903B9B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98C06A-5B16-4DF9-A73A-424473F7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61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08A284B-E44E-4713-8EC9-A773AF1524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457C3F7-F5C7-4293-A28C-E5B347BD8F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6B1A26-E9C7-43A8-9E82-924E781E0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3D1E87-BD60-43AC-9D44-8361300D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6279F2-7527-49D1-88EB-531C7BFC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474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B45781-BD8B-4DFA-9A96-1615495FB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E4891B-D675-4328-81FE-4FD5B7725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895E13-4FD2-4E73-8D02-FCBE1FB4A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7D58CC-28BF-4316-BE58-ED2672E9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3901806-BEA0-40BB-B9F8-20FEBD8F0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52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CDEC0D-BDA3-4BE6-BF6A-BD7694513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33D68FB-63F3-4461-96D6-A86C7608F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3C012E-C6B6-46F2-8118-8E4D6FB7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109055-F981-4F6A-9E84-82168753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23DE6D-F219-4E71-96F4-9F58E496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43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171C5-2C41-44C0-AC8F-971E7A86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2F42C7-516F-484A-A762-9D9B9CA0A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0088F9A-8CB0-4A6D-9406-2905616FC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6513996-4831-48C4-B10C-87120921D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A37984-23A6-4E09-AF3A-E35A50F70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4D49678-8F32-4AF4-BE77-98B8A118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07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C5BCA0-8E91-438B-9D79-31B66CFF2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F599B6-BDE9-429E-8477-6D98D1AA3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4F2F4F-9602-458D-AC74-9A50473C7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6A1D898-FE78-4385-A1B4-263F47247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1A61552-4B2E-4130-9141-1516DEA45A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D220DAD-6472-4A6E-9F3C-1A540C09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EC0CDAE-0213-4E82-92DD-72FD9070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4C6CEAB-8D55-4132-B5D1-81CBFB83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529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147807-A375-4BAC-A153-D0E235521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0637641-5928-4B16-BA6F-7719C93B0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8686C34-052D-4528-B204-534C528D1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1F6A174-1976-4A23-8DCC-32BBBF7B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05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BC05C1D-2C96-459B-968E-2B5D9ED46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41770A9-6E1D-4913-8D7F-615DE6639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394280D-2786-4D4B-9479-A8593083A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33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6D5601-1BC3-45F9-8116-44F0FB036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EEA376-EC8F-4892-806E-CB9548FE2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6C948BA-8E03-4ED9-B5C9-C74A2DBDD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33BD2B-D800-4048-BF77-AEAF454FD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AF8769-F3F3-47A1-A3E2-1FF8F2149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DC17583-2109-49BD-94E6-BFC749B61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36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396F32-7F5D-4AC8-9AC8-5AFE3E7F8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6942FCC-80C0-4A8A-BAC5-94EFE5EB76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059133C-5606-43BB-8A30-B9E1E5F36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286068C-658D-432D-BB8E-0E52BFD4F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9677A20-A3FA-4BD8-9BE3-20681BE6F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3A616B-3A7C-4875-8094-519E77A0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375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9424D72-3152-4586-A6FF-EA7DE4E5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6A432B-98FA-4B6E-8C63-C61D1B7D1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44FC5A-5A2E-4E79-9D44-DF4A5C9F6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38B8-D3BC-45F4-B5B1-7FA9E599A1EB}" type="datetimeFigureOut">
              <a:rPr lang="ko-KR" altLang="en-US" smtClean="0"/>
              <a:t>2021-01-05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71E876-91B3-4970-B395-BB449D2F8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AE35F0-57C4-4E69-8423-9325FE820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36BDB-0D58-477F-ACA1-40A804309D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8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117BF613-FC0F-45EC-B660-173199AE2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084" y="0"/>
            <a:ext cx="99078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83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 bryan</dc:creator>
  <cp:lastModifiedBy>hong bryan</cp:lastModifiedBy>
  <cp:revision>2</cp:revision>
  <dcterms:created xsi:type="dcterms:W3CDTF">2021-01-05T06:09:40Z</dcterms:created>
  <dcterms:modified xsi:type="dcterms:W3CDTF">2021-01-05T08:49:38Z</dcterms:modified>
</cp:coreProperties>
</file>